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300" r:id="rId6"/>
    <p:sldId id="301" r:id="rId7"/>
    <p:sldId id="302" r:id="rId8"/>
    <p:sldId id="263" r:id="rId9"/>
    <p:sldId id="299" r:id="rId10"/>
  </p:sldIdLst>
  <p:sldSz cx="20104100" cy="11309350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347052-AD3C-D685-E264-373AA2FB5A9E}" v="481" dt="2023-11-23T07:14:04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Slavíková" userId="S::44660638@cuni.cz::10536a46-8608-42df-ba0f-edd24079fb52" providerId="AD" clId="Web-{E0347052-AD3C-D685-E264-373AA2FB5A9E}"/>
    <pc:docChg chg="modSld">
      <pc:chgData name="Ivana Slavíková" userId="S::44660638@cuni.cz::10536a46-8608-42df-ba0f-edd24079fb52" providerId="AD" clId="Web-{E0347052-AD3C-D685-E264-373AA2FB5A9E}" dt="2023-11-23T07:14:04.298" v="241" actId="20577"/>
      <pc:docMkLst>
        <pc:docMk/>
      </pc:docMkLst>
      <pc:sldChg chg="modSp">
        <pc:chgData name="Ivana Slavíková" userId="S::44660638@cuni.cz::10536a46-8608-42df-ba0f-edd24079fb52" providerId="AD" clId="Web-{E0347052-AD3C-D685-E264-373AA2FB5A9E}" dt="2023-11-23T07:07:00.309" v="171" actId="20577"/>
        <pc:sldMkLst>
          <pc:docMk/>
          <pc:sldMk cId="3454922232" sldId="263"/>
        </pc:sldMkLst>
        <pc:spChg chg="mod">
          <ac:chgData name="Ivana Slavíková" userId="S::44660638@cuni.cz::10536a46-8608-42df-ba0f-edd24079fb52" providerId="AD" clId="Web-{E0347052-AD3C-D685-E264-373AA2FB5A9E}" dt="2023-11-23T07:07:00.309" v="171" actId="20577"/>
          <ac:spMkLst>
            <pc:docMk/>
            <pc:sldMk cId="3454922232" sldId="263"/>
            <ac:spMk id="7" creationId="{901B1312-AFC9-45D4-B428-B24359645F09}"/>
          </ac:spMkLst>
        </pc:spChg>
      </pc:sldChg>
      <pc:sldChg chg="modSp">
        <pc:chgData name="Ivana Slavíková" userId="S::44660638@cuni.cz::10536a46-8608-42df-ba0f-edd24079fb52" providerId="AD" clId="Web-{E0347052-AD3C-D685-E264-373AA2FB5A9E}" dt="2023-11-23T07:10:22.162" v="196" actId="20577"/>
        <pc:sldMkLst>
          <pc:docMk/>
          <pc:sldMk cId="1918617432" sldId="300"/>
        </pc:sldMkLst>
        <pc:spChg chg="mod">
          <ac:chgData name="Ivana Slavíková" userId="S::44660638@cuni.cz::10536a46-8608-42df-ba0f-edd24079fb52" providerId="AD" clId="Web-{E0347052-AD3C-D685-E264-373AA2FB5A9E}" dt="2023-11-23T07:10:22.162" v="196" actId="20577"/>
          <ac:spMkLst>
            <pc:docMk/>
            <pc:sldMk cId="1918617432" sldId="300"/>
            <ac:spMk id="7" creationId="{901B1312-AFC9-45D4-B428-B24359645F09}"/>
          </ac:spMkLst>
        </pc:spChg>
      </pc:sldChg>
      <pc:sldChg chg="modSp">
        <pc:chgData name="Ivana Slavíková" userId="S::44660638@cuni.cz::10536a46-8608-42df-ba0f-edd24079fb52" providerId="AD" clId="Web-{E0347052-AD3C-D685-E264-373AA2FB5A9E}" dt="2023-11-23T07:14:04.298" v="241" actId="20577"/>
        <pc:sldMkLst>
          <pc:docMk/>
          <pc:sldMk cId="1256717024" sldId="301"/>
        </pc:sldMkLst>
        <pc:spChg chg="mod">
          <ac:chgData name="Ivana Slavíková" userId="S::44660638@cuni.cz::10536a46-8608-42df-ba0f-edd24079fb52" providerId="AD" clId="Web-{E0347052-AD3C-D685-E264-373AA2FB5A9E}" dt="2023-11-23T07:14:04.298" v="241" actId="20577"/>
          <ac:spMkLst>
            <pc:docMk/>
            <pc:sldMk cId="1256717024" sldId="301"/>
            <ac:spMk id="7" creationId="{901B1312-AFC9-45D4-B428-B24359645F09}"/>
          </ac:spMkLst>
        </pc:spChg>
      </pc:sldChg>
    </pc:docChg>
  </pc:docChgLst>
  <pc:docChgLst>
    <pc:chgData name="Ivana Slavíková" userId="10536a46-8608-42df-ba0f-edd24079fb52" providerId="ADAL" clId="{31057EA4-3D1D-4193-A2F7-7FB3D35F318C}"/>
    <pc:docChg chg="undo custSel modSld sldOrd">
      <pc:chgData name="Ivana Slavíková" userId="10536a46-8608-42df-ba0f-edd24079fb52" providerId="ADAL" clId="{31057EA4-3D1D-4193-A2F7-7FB3D35F318C}" dt="2023-10-31T11:06:08.948" v="3583" actId="20577"/>
      <pc:docMkLst>
        <pc:docMk/>
      </pc:docMkLst>
      <pc:sldChg chg="addSp modSp mod">
        <pc:chgData name="Ivana Slavíková" userId="10536a46-8608-42df-ba0f-edd24079fb52" providerId="ADAL" clId="{31057EA4-3D1D-4193-A2F7-7FB3D35F318C}" dt="2023-10-16T10:39:14.001" v="2699" actId="6549"/>
        <pc:sldMkLst>
          <pc:docMk/>
          <pc:sldMk cId="1654565497" sldId="256"/>
        </pc:sldMkLst>
        <pc:graphicFrameChg chg="add mod modGraphic">
          <ac:chgData name="Ivana Slavíková" userId="10536a46-8608-42df-ba0f-edd24079fb52" providerId="ADAL" clId="{31057EA4-3D1D-4193-A2F7-7FB3D35F318C}" dt="2023-10-16T10:39:14.001" v="2699" actId="6549"/>
          <ac:graphicFrameMkLst>
            <pc:docMk/>
            <pc:sldMk cId="1654565497" sldId="256"/>
            <ac:graphicFrameMk id="2" creationId="{93802C60-9B61-4967-928E-C3803F6C6533}"/>
          </ac:graphicFrameMkLst>
        </pc:graphicFrameChg>
      </pc:sldChg>
      <pc:sldChg chg="modSp mod ord">
        <pc:chgData name="Ivana Slavíková" userId="10536a46-8608-42df-ba0f-edd24079fb52" providerId="ADAL" clId="{31057EA4-3D1D-4193-A2F7-7FB3D35F318C}" dt="2023-10-20T09:59:45.574" v="3493" actId="255"/>
        <pc:sldMkLst>
          <pc:docMk/>
          <pc:sldMk cId="3454922232" sldId="263"/>
        </pc:sldMkLst>
        <pc:spChg chg="mod">
          <ac:chgData name="Ivana Slavíková" userId="10536a46-8608-42df-ba0f-edd24079fb52" providerId="ADAL" clId="{31057EA4-3D1D-4193-A2F7-7FB3D35F318C}" dt="2023-10-16T10:25:47.953" v="1943" actId="6549"/>
          <ac:spMkLst>
            <pc:docMk/>
            <pc:sldMk cId="3454922232" sldId="263"/>
            <ac:spMk id="4" creationId="{2A869607-66BA-40BC-AF9E-2976597B7D03}"/>
          </ac:spMkLst>
        </pc:spChg>
        <pc:spChg chg="mod">
          <ac:chgData name="Ivana Slavíková" userId="10536a46-8608-42df-ba0f-edd24079fb52" providerId="ADAL" clId="{31057EA4-3D1D-4193-A2F7-7FB3D35F318C}" dt="2023-10-20T09:59:45.574" v="3493" actId="255"/>
          <ac:spMkLst>
            <pc:docMk/>
            <pc:sldMk cId="3454922232" sldId="263"/>
            <ac:spMk id="7" creationId="{901B1312-AFC9-45D4-B428-B24359645F09}"/>
          </ac:spMkLst>
        </pc:spChg>
      </pc:sldChg>
      <pc:sldChg chg="modSp mod">
        <pc:chgData name="Ivana Slavíková" userId="10536a46-8608-42df-ba0f-edd24079fb52" providerId="ADAL" clId="{31057EA4-3D1D-4193-A2F7-7FB3D35F318C}" dt="2023-10-16T10:25:23.036" v="1936" actId="20577"/>
        <pc:sldMkLst>
          <pc:docMk/>
          <pc:sldMk cId="3990087486" sldId="299"/>
        </pc:sldMkLst>
        <pc:spChg chg="mod">
          <ac:chgData name="Ivana Slavíková" userId="10536a46-8608-42df-ba0f-edd24079fb52" providerId="ADAL" clId="{31057EA4-3D1D-4193-A2F7-7FB3D35F318C}" dt="2023-10-16T10:25:23.036" v="1936" actId="20577"/>
          <ac:spMkLst>
            <pc:docMk/>
            <pc:sldMk cId="3990087486" sldId="299"/>
            <ac:spMk id="13" creationId="{D5F48BCA-29ED-43AB-B699-E2935AA91E83}"/>
          </ac:spMkLst>
        </pc:spChg>
      </pc:sldChg>
      <pc:sldChg chg="modSp mod">
        <pc:chgData name="Ivana Slavíková" userId="10536a46-8608-42df-ba0f-edd24079fb52" providerId="ADAL" clId="{31057EA4-3D1D-4193-A2F7-7FB3D35F318C}" dt="2023-10-31T11:05:45.449" v="3563" actId="20577"/>
        <pc:sldMkLst>
          <pc:docMk/>
          <pc:sldMk cId="1918617432" sldId="300"/>
        </pc:sldMkLst>
        <pc:spChg chg="mod">
          <ac:chgData name="Ivana Slavíková" userId="10536a46-8608-42df-ba0f-edd24079fb52" providerId="ADAL" clId="{31057EA4-3D1D-4193-A2F7-7FB3D35F318C}" dt="2023-10-09T06:21:55.373" v="856" actId="20577"/>
          <ac:spMkLst>
            <pc:docMk/>
            <pc:sldMk cId="1918617432" sldId="300"/>
            <ac:spMk id="4" creationId="{2A869607-66BA-40BC-AF9E-2976597B7D03}"/>
          </ac:spMkLst>
        </pc:spChg>
        <pc:spChg chg="mod">
          <ac:chgData name="Ivana Slavíková" userId="10536a46-8608-42df-ba0f-edd24079fb52" providerId="ADAL" clId="{31057EA4-3D1D-4193-A2F7-7FB3D35F318C}" dt="2023-10-31T11:05:45.449" v="3563" actId="20577"/>
          <ac:spMkLst>
            <pc:docMk/>
            <pc:sldMk cId="1918617432" sldId="300"/>
            <ac:spMk id="7" creationId="{901B1312-AFC9-45D4-B428-B24359645F09}"/>
          </ac:spMkLst>
        </pc:spChg>
      </pc:sldChg>
      <pc:sldChg chg="modSp mod">
        <pc:chgData name="Ivana Slavíková" userId="10536a46-8608-42df-ba0f-edd24079fb52" providerId="ADAL" clId="{31057EA4-3D1D-4193-A2F7-7FB3D35F318C}" dt="2023-10-31T11:06:08.948" v="3583" actId="20577"/>
        <pc:sldMkLst>
          <pc:docMk/>
          <pc:sldMk cId="1256717024" sldId="301"/>
        </pc:sldMkLst>
        <pc:spChg chg="mod">
          <ac:chgData name="Ivana Slavíková" userId="10536a46-8608-42df-ba0f-edd24079fb52" providerId="ADAL" clId="{31057EA4-3D1D-4193-A2F7-7FB3D35F318C}" dt="2023-10-19T07:41:04.136" v="3165" actId="20577"/>
          <ac:spMkLst>
            <pc:docMk/>
            <pc:sldMk cId="1256717024" sldId="301"/>
            <ac:spMk id="4" creationId="{2A869607-66BA-40BC-AF9E-2976597B7D03}"/>
          </ac:spMkLst>
        </pc:spChg>
        <pc:spChg chg="mod">
          <ac:chgData name="Ivana Slavíková" userId="10536a46-8608-42df-ba0f-edd24079fb52" providerId="ADAL" clId="{31057EA4-3D1D-4193-A2F7-7FB3D35F318C}" dt="2023-10-31T11:06:08.948" v="3583" actId="20577"/>
          <ac:spMkLst>
            <pc:docMk/>
            <pc:sldMk cId="1256717024" sldId="301"/>
            <ac:spMk id="7" creationId="{901B1312-AFC9-45D4-B428-B24359645F09}"/>
          </ac:spMkLst>
        </pc:spChg>
      </pc:sldChg>
      <pc:sldChg chg="modSp mod">
        <pc:chgData name="Ivana Slavíková" userId="10536a46-8608-42df-ba0f-edd24079fb52" providerId="ADAL" clId="{31057EA4-3D1D-4193-A2F7-7FB3D35F318C}" dt="2023-10-19T10:09:32.733" v="3478" actId="20577"/>
        <pc:sldMkLst>
          <pc:docMk/>
          <pc:sldMk cId="2764768877" sldId="302"/>
        </pc:sldMkLst>
        <pc:spChg chg="mod">
          <ac:chgData name="Ivana Slavíková" userId="10536a46-8608-42df-ba0f-edd24079fb52" providerId="ADAL" clId="{31057EA4-3D1D-4193-A2F7-7FB3D35F318C}" dt="2023-10-19T10:09:32.733" v="3478" actId="20577"/>
          <ac:spMkLst>
            <pc:docMk/>
            <pc:sldMk cId="2764768877" sldId="302"/>
            <ac:spMk id="4" creationId="{2A869607-66BA-40BC-AF9E-2976597B7D03}"/>
          </ac:spMkLst>
        </pc:spChg>
        <pc:spChg chg="mod">
          <ac:chgData name="Ivana Slavíková" userId="10536a46-8608-42df-ba0f-edd24079fb52" providerId="ADAL" clId="{31057EA4-3D1D-4193-A2F7-7FB3D35F318C}" dt="2023-10-19T07:42:38.608" v="3214"/>
          <ac:spMkLst>
            <pc:docMk/>
            <pc:sldMk cId="2764768877" sldId="302"/>
            <ac:spMk id="7" creationId="{901B1312-AFC9-45D4-B428-B24359645F0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ject 35">
            <a:extLst>
              <a:ext uri="{FF2B5EF4-FFF2-40B4-BE49-F238E27FC236}">
                <a16:creationId xmlns:a16="http://schemas.microsoft.com/office/drawing/2014/main" id="{0414D99A-EF63-4E13-8223-10F772D93ABC}"/>
              </a:ext>
            </a:extLst>
          </p:cNvPr>
          <p:cNvSpPr/>
          <p:nvPr userDrawn="1"/>
        </p:nvSpPr>
        <p:spPr>
          <a:xfrm>
            <a:off x="0" y="0"/>
            <a:ext cx="20104100" cy="167640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32D3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7B8B494-74F2-4D67-AE81-F452476F4B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6260" y="167640"/>
            <a:ext cx="9407839" cy="11141710"/>
          </a:xfrm>
          <a:prstGeom prst="rect">
            <a:avLst/>
          </a:prstGeom>
        </p:spPr>
      </p:pic>
      <p:pic>
        <p:nvPicPr>
          <p:cNvPr id="34" name="Obrázek 33">
            <a:extLst>
              <a:ext uri="{FF2B5EF4-FFF2-40B4-BE49-F238E27FC236}">
                <a16:creationId xmlns:a16="http://schemas.microsoft.com/office/drawing/2014/main" id="{9180AFE3-1014-4C70-9454-8A4AFB3A52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98" y="7001281"/>
            <a:ext cx="5290533" cy="203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36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5493" y="1950970"/>
            <a:ext cx="9977375" cy="71756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060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386996" y="602118"/>
            <a:ext cx="4334947" cy="9584151"/>
          </a:xfrm>
          <a:prstGeom prst="rect">
            <a:avLst/>
          </a:prstGeo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82157" y="602118"/>
            <a:ext cx="12753538" cy="95841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296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06" y="304259"/>
            <a:ext cx="17339786" cy="1028596"/>
          </a:xfrm>
          <a:prstGeom prst="rect">
            <a:avLst/>
          </a:prstGeom>
        </p:spPr>
        <p:txBody>
          <a:bodyPr/>
          <a:lstStyle/>
          <a:p>
            <a:r>
              <a:rPr lang="cs-CZ"/>
              <a:t>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93" y="1950970"/>
            <a:ext cx="9977375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64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86" y="2819485"/>
            <a:ext cx="17339786" cy="4704375"/>
          </a:xfrm>
          <a:prstGeom prst="rect">
            <a:avLst/>
          </a:prstGeom>
        </p:spPr>
        <p:txBody>
          <a:bodyPr anchor="b"/>
          <a:lstStyle>
            <a:lvl1pPr>
              <a:defRPr sz="9894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86" y="7568366"/>
            <a:ext cx="17339786" cy="24739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58">
                <a:solidFill>
                  <a:schemeClr val="tx1">
                    <a:tint val="75000"/>
                  </a:schemeClr>
                </a:solidFill>
              </a:defRPr>
            </a:lvl1pPr>
            <a:lvl2pPr marL="753923" indent="0">
              <a:buNone/>
              <a:defRPr sz="3298">
                <a:solidFill>
                  <a:schemeClr val="tx1">
                    <a:tint val="75000"/>
                  </a:schemeClr>
                </a:solidFill>
              </a:defRPr>
            </a:lvl2pPr>
            <a:lvl3pPr marL="1507846" indent="0">
              <a:buNone/>
              <a:defRPr sz="2968">
                <a:solidFill>
                  <a:schemeClr val="tx1">
                    <a:tint val="75000"/>
                  </a:schemeClr>
                </a:solidFill>
              </a:defRPr>
            </a:lvl3pPr>
            <a:lvl4pPr marL="2261768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4pPr>
            <a:lvl5pPr marL="3015691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5pPr>
            <a:lvl6pPr marL="3769614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6pPr>
            <a:lvl7pPr marL="4523537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7pPr>
            <a:lvl8pPr marL="5277460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8pPr>
            <a:lvl9pPr marL="6031382" indent="0">
              <a:buNone/>
              <a:defRPr sz="2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5127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82157" y="3010591"/>
            <a:ext cx="8544243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7700" y="3010591"/>
            <a:ext cx="8544243" cy="7175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79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4776" y="2772362"/>
            <a:ext cx="8504976" cy="135869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58" b="1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4776" y="4131054"/>
            <a:ext cx="8504976" cy="60761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177701" y="2772362"/>
            <a:ext cx="8546861" cy="135869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958" b="1"/>
            </a:lvl1pPr>
            <a:lvl2pPr marL="753923" indent="0">
              <a:buNone/>
              <a:defRPr sz="3298" b="1"/>
            </a:lvl2pPr>
            <a:lvl3pPr marL="1507846" indent="0">
              <a:buNone/>
              <a:defRPr sz="2968" b="1"/>
            </a:lvl3pPr>
            <a:lvl4pPr marL="2261768" indent="0">
              <a:buNone/>
              <a:defRPr sz="2638" b="1"/>
            </a:lvl4pPr>
            <a:lvl5pPr marL="3015691" indent="0">
              <a:buNone/>
              <a:defRPr sz="2638" b="1"/>
            </a:lvl5pPr>
            <a:lvl6pPr marL="3769614" indent="0">
              <a:buNone/>
              <a:defRPr sz="2638" b="1"/>
            </a:lvl6pPr>
            <a:lvl7pPr marL="4523537" indent="0">
              <a:buNone/>
              <a:defRPr sz="2638" b="1"/>
            </a:lvl7pPr>
            <a:lvl8pPr marL="5277460" indent="0">
              <a:buNone/>
              <a:defRPr sz="2638" b="1"/>
            </a:lvl8pPr>
            <a:lvl9pPr marL="6031382" indent="0">
              <a:buNone/>
              <a:defRPr sz="2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177701" y="4131054"/>
            <a:ext cx="8546861" cy="60761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10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0324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428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</p:spPr>
        <p:txBody>
          <a:bodyPr anchor="b"/>
          <a:lstStyle>
            <a:lvl1pPr>
              <a:defRPr sz="5277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</p:spPr>
        <p:txBody>
          <a:bodyPr/>
          <a:lstStyle>
            <a:lvl1pPr>
              <a:defRPr sz="5277"/>
            </a:lvl1pPr>
            <a:lvl2pPr>
              <a:defRPr sz="4617"/>
            </a:lvl2pPr>
            <a:lvl3pPr>
              <a:defRPr sz="3958"/>
            </a:lvl3pPr>
            <a:lvl4pPr>
              <a:defRPr sz="3298"/>
            </a:lvl4pPr>
            <a:lvl5pPr>
              <a:defRPr sz="3298"/>
            </a:lvl5pPr>
            <a:lvl6pPr>
              <a:defRPr sz="3298"/>
            </a:lvl6pPr>
            <a:lvl7pPr>
              <a:defRPr sz="3298"/>
            </a:lvl7pPr>
            <a:lvl8pPr>
              <a:defRPr sz="3298"/>
            </a:lvl8pPr>
            <a:lvl9pPr>
              <a:defRPr sz="3298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38"/>
            </a:lvl1pPr>
            <a:lvl2pPr marL="753923" indent="0">
              <a:buNone/>
              <a:defRPr sz="2309"/>
            </a:lvl2pPr>
            <a:lvl3pPr marL="1507846" indent="0">
              <a:buNone/>
              <a:defRPr sz="1979"/>
            </a:lvl3pPr>
            <a:lvl4pPr marL="2261768" indent="0">
              <a:buNone/>
              <a:defRPr sz="1649"/>
            </a:lvl4pPr>
            <a:lvl5pPr marL="3015691" indent="0">
              <a:buNone/>
              <a:defRPr sz="1649"/>
            </a:lvl5pPr>
            <a:lvl6pPr marL="3769614" indent="0">
              <a:buNone/>
              <a:defRPr sz="1649"/>
            </a:lvl6pPr>
            <a:lvl7pPr marL="4523537" indent="0">
              <a:buNone/>
              <a:defRPr sz="1649"/>
            </a:lvl7pPr>
            <a:lvl8pPr marL="5277460" indent="0">
              <a:buNone/>
              <a:defRPr sz="1649"/>
            </a:lvl8pPr>
            <a:lvl9pPr marL="6031382" indent="0">
              <a:buNone/>
              <a:defRPr sz="1649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734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776" y="753957"/>
            <a:ext cx="6484095" cy="2638848"/>
          </a:xfrm>
          <a:prstGeom prst="rect">
            <a:avLst/>
          </a:prstGeom>
        </p:spPr>
        <p:txBody>
          <a:bodyPr anchor="b"/>
          <a:lstStyle>
            <a:lvl1pPr>
              <a:defRPr sz="5277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46861" y="1628338"/>
            <a:ext cx="10177701" cy="803696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277"/>
            </a:lvl1pPr>
            <a:lvl2pPr marL="753923" indent="0">
              <a:buNone/>
              <a:defRPr sz="4617"/>
            </a:lvl2pPr>
            <a:lvl3pPr marL="1507846" indent="0">
              <a:buNone/>
              <a:defRPr sz="3958"/>
            </a:lvl3pPr>
            <a:lvl4pPr marL="2261768" indent="0">
              <a:buNone/>
              <a:defRPr sz="3298"/>
            </a:lvl4pPr>
            <a:lvl5pPr marL="3015691" indent="0">
              <a:buNone/>
              <a:defRPr sz="3298"/>
            </a:lvl5pPr>
            <a:lvl6pPr marL="3769614" indent="0">
              <a:buNone/>
              <a:defRPr sz="3298"/>
            </a:lvl6pPr>
            <a:lvl7pPr marL="4523537" indent="0">
              <a:buNone/>
              <a:defRPr sz="3298"/>
            </a:lvl7pPr>
            <a:lvl8pPr marL="5277460" indent="0">
              <a:buNone/>
              <a:defRPr sz="3298"/>
            </a:lvl8pPr>
            <a:lvl9pPr marL="6031382" indent="0">
              <a:buNone/>
              <a:defRPr sz="3298"/>
            </a:lvl9pPr>
          </a:lstStyle>
          <a:p>
            <a:r>
              <a:rPr lang="cs-CZ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84776" y="3392805"/>
            <a:ext cx="6484095" cy="6285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38"/>
            </a:lvl1pPr>
            <a:lvl2pPr marL="753923" indent="0">
              <a:buNone/>
              <a:defRPr sz="2309"/>
            </a:lvl2pPr>
            <a:lvl3pPr marL="1507846" indent="0">
              <a:buNone/>
              <a:defRPr sz="1979"/>
            </a:lvl3pPr>
            <a:lvl4pPr marL="2261768" indent="0">
              <a:buNone/>
              <a:defRPr sz="1649"/>
            </a:lvl4pPr>
            <a:lvl5pPr marL="3015691" indent="0">
              <a:buNone/>
              <a:defRPr sz="1649"/>
            </a:lvl5pPr>
            <a:lvl6pPr marL="3769614" indent="0">
              <a:buNone/>
              <a:defRPr sz="1649"/>
            </a:lvl6pPr>
            <a:lvl7pPr marL="4523537" indent="0">
              <a:buNone/>
              <a:defRPr sz="1649"/>
            </a:lvl7pPr>
            <a:lvl8pPr marL="5277460" indent="0">
              <a:buNone/>
              <a:defRPr sz="1649"/>
            </a:lvl8pPr>
            <a:lvl9pPr marL="6031382" indent="0">
              <a:buNone/>
              <a:defRPr sz="1649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82157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B43B5125-2D35-4651-9B2F-808945AE06C5}" type="datetimeFigureOut">
              <a:rPr lang="cs-CZ" smtClean="0"/>
              <a:t>22.11.2023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59483" y="10482093"/>
            <a:ext cx="6785134" cy="602118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198520" y="10482093"/>
            <a:ext cx="4523423" cy="602118"/>
          </a:xfrm>
          <a:prstGeom prst="rect">
            <a:avLst/>
          </a:prstGeom>
        </p:spPr>
        <p:txBody>
          <a:bodyPr/>
          <a:lstStyle/>
          <a:p>
            <a:fld id="{862AD022-8CD2-4887-B5ED-D4F21166A12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66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ADADEDA-A891-4533-B698-C3F52D37E910}"/>
              </a:ext>
            </a:extLst>
          </p:cNvPr>
          <p:cNvCxnSpPr>
            <a:cxnSpLocks/>
          </p:cNvCxnSpPr>
          <p:nvPr userDrawn="1"/>
        </p:nvCxnSpPr>
        <p:spPr>
          <a:xfrm>
            <a:off x="866731" y="10056659"/>
            <a:ext cx="16485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Zástupný symbol pro obsah 5">
            <a:extLst>
              <a:ext uri="{FF2B5EF4-FFF2-40B4-BE49-F238E27FC236}">
                <a16:creationId xmlns:a16="http://schemas.microsoft.com/office/drawing/2014/main" id="{40038B71-B38C-4117-90B0-8B7D76A7F0C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8550" y="9127420"/>
            <a:ext cx="1858346" cy="1858477"/>
          </a:xfrm>
          <a:prstGeom prst="rect">
            <a:avLst/>
          </a:prstGeom>
        </p:spPr>
      </p:pic>
      <p:sp>
        <p:nvSpPr>
          <p:cNvPr id="10" name="object 35">
            <a:extLst>
              <a:ext uri="{FF2B5EF4-FFF2-40B4-BE49-F238E27FC236}">
                <a16:creationId xmlns:a16="http://schemas.microsoft.com/office/drawing/2014/main" id="{E6F024E8-B807-4260-AB14-E12C9BACBDF3}"/>
              </a:ext>
            </a:extLst>
          </p:cNvPr>
          <p:cNvSpPr/>
          <p:nvPr userDrawn="1"/>
        </p:nvSpPr>
        <p:spPr>
          <a:xfrm>
            <a:off x="0" y="0"/>
            <a:ext cx="20104100" cy="1576934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22D4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C551D88-313F-4E9F-A50F-CD4813224B22}"/>
              </a:ext>
            </a:extLst>
          </p:cNvPr>
          <p:cNvSpPr txBox="1"/>
          <p:nvPr userDrawn="1"/>
        </p:nvSpPr>
        <p:spPr>
          <a:xfrm>
            <a:off x="495946" y="1968285"/>
            <a:ext cx="8384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cs-CZ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cs-CZ"/>
          </a:p>
          <a:p>
            <a:pPr marL="0" indent="0">
              <a:buClr>
                <a:srgbClr val="FF0000"/>
              </a:buClr>
              <a:buFont typeface="Wingdings" panose="05000000000000000000" pitchFamily="2" charset="2"/>
              <a:buNone/>
            </a:pPr>
            <a:endParaRPr lang="cs-CZ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AD13AF40-CD37-4305-8B60-26E85D83602E}"/>
              </a:ext>
            </a:extLst>
          </p:cNvPr>
          <p:cNvSpPr txBox="1">
            <a:spLocks/>
          </p:cNvSpPr>
          <p:nvPr userDrawn="1"/>
        </p:nvSpPr>
        <p:spPr>
          <a:xfrm>
            <a:off x="1007390" y="10296577"/>
            <a:ext cx="7098224" cy="825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>
              <a:defRPr sz="5750" b="1">
                <a:latin typeface="Gill Sans MT"/>
                <a:ea typeface="+mj-ea"/>
                <a:cs typeface="Gill Sans MT"/>
              </a:defRPr>
            </a:lvl1pPr>
          </a:lstStyle>
          <a:p>
            <a:r>
              <a:rPr lang="cs-CZ" sz="4000" kern="0">
                <a:latin typeface="Gill Sans"/>
              </a:rPr>
              <a:t>Univerzita Karlova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0C2194D-84FF-4792-AA2C-38ACA762CCA1}"/>
              </a:ext>
            </a:extLst>
          </p:cNvPr>
          <p:cNvSpPr txBox="1">
            <a:spLocks/>
          </p:cNvSpPr>
          <p:nvPr userDrawn="1"/>
        </p:nvSpPr>
        <p:spPr>
          <a:xfrm>
            <a:off x="251506" y="304259"/>
            <a:ext cx="17339786" cy="1028596"/>
          </a:xfrm>
          <a:prstGeom prst="rect">
            <a:avLst/>
          </a:prstGeom>
        </p:spPr>
        <p:txBody>
          <a:bodyPr/>
          <a:lstStyle>
            <a:lvl1pPr algn="l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5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3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07846" rtl="0" eaLnBrk="1" latinLnBrk="0" hangingPunct="1">
        <a:lnSpc>
          <a:spcPct val="90000"/>
        </a:lnSpc>
        <a:spcBef>
          <a:spcPct val="0"/>
        </a:spcBef>
        <a:buNone/>
        <a:defRPr sz="7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61" indent="-376961" algn="l" defTabSz="1507846" rtl="0" eaLnBrk="1" latinLnBrk="0" hangingPunct="1">
        <a:lnSpc>
          <a:spcPct val="90000"/>
        </a:lnSpc>
        <a:spcBef>
          <a:spcPts val="1649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13088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958" kern="1200">
          <a:solidFill>
            <a:schemeClr val="tx1"/>
          </a:solidFill>
          <a:latin typeface="+mn-lt"/>
          <a:ea typeface="+mn-ea"/>
          <a:cs typeface="+mn-cs"/>
        </a:defRPr>
      </a:lvl2pPr>
      <a:lvl3pPr marL="1884807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3298" kern="1200">
          <a:solidFill>
            <a:schemeClr val="tx1"/>
          </a:solidFill>
          <a:latin typeface="+mn-lt"/>
          <a:ea typeface="+mn-ea"/>
          <a:cs typeface="+mn-cs"/>
        </a:defRPr>
      </a:lvl3pPr>
      <a:lvl4pPr marL="2638730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392653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4146575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900498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654421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408344" indent="-376961" algn="l" defTabSz="1507846" rtl="0" eaLnBrk="1" latinLnBrk="0" hangingPunct="1">
        <a:lnSpc>
          <a:spcPct val="90000"/>
        </a:lnSpc>
        <a:spcBef>
          <a:spcPts val="824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53923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2pPr>
      <a:lvl3pPr marL="1507846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3pPr>
      <a:lvl4pPr marL="2261768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4pPr>
      <a:lvl5pPr marL="3015691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5pPr>
      <a:lvl6pPr marL="3769614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6pPr>
      <a:lvl7pPr marL="4523537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7pPr>
      <a:lvl8pPr marL="5277460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8pPr>
      <a:lvl9pPr marL="6031382" algn="l" defTabSz="1507846" rtl="0" eaLnBrk="1" latinLnBrk="0" hangingPunct="1">
        <a:defRPr sz="2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f.cuni.cz/Fakulta/Dokumenty/Forms/" TargetMode="External"/><Relationship Id="rId13" Type="http://schemas.openxmlformats.org/officeDocument/2006/relationships/hyperlink" Target="https://www.lf2.cuni.cz/studium/formulare" TargetMode="External"/><Relationship Id="rId18" Type="http://schemas.openxmlformats.org/officeDocument/2006/relationships/hyperlink" Target="https://www.ktf.cuni.cz/KTF-63.html" TargetMode="External"/><Relationship Id="rId3" Type="http://schemas.openxmlformats.org/officeDocument/2006/relationships/hyperlink" Target="https://ftvs.cuni.cz/FTVS-500.html" TargetMode="External"/><Relationship Id="rId7" Type="http://schemas.openxmlformats.org/officeDocument/2006/relationships/hyperlink" Target="https://www.natur.cuni.cz/fakulta/studium/formulare" TargetMode="External"/><Relationship Id="rId12" Type="http://schemas.openxmlformats.org/officeDocument/2006/relationships/hyperlink" Target="https://www.lf3.cuni.cz/3LF-2230.html" TargetMode="External"/><Relationship Id="rId17" Type="http://schemas.openxmlformats.org/officeDocument/2006/relationships/hyperlink" Target="https://web.etf.cuni.cz/ETFN-820.html" TargetMode="External"/><Relationship Id="rId2" Type="http://schemas.openxmlformats.org/officeDocument/2006/relationships/hyperlink" Target="https://fhs.cuni.cz/FHS-1782.html" TargetMode="External"/><Relationship Id="rId16" Type="http://schemas.openxmlformats.org/officeDocument/2006/relationships/hyperlink" Target="https://htf.cuni.cz/HTF-25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ff.cuni.cz/cs/studenti/formulare" TargetMode="External"/><Relationship Id="rId11" Type="http://schemas.openxmlformats.org/officeDocument/2006/relationships/hyperlink" Target="https://lfp.cuni.cz/download/sekce/68-formulare-studijniho-oddeleni" TargetMode="External"/><Relationship Id="rId5" Type="http://schemas.openxmlformats.org/officeDocument/2006/relationships/hyperlink" Target="https://pedf.cuni.cz/PEDF-222.html" TargetMode="External"/><Relationship Id="rId15" Type="http://schemas.openxmlformats.org/officeDocument/2006/relationships/hyperlink" Target="https://www.prf.cuni.cz/studijni-oddeleni/dokumenty-studijniho-oddeleni" TargetMode="External"/><Relationship Id="rId10" Type="http://schemas.openxmlformats.org/officeDocument/2006/relationships/hyperlink" Target="https://www.lfhk.cuni.cz/Studenti/Magisterske-a-bakalarske-studium/Formulare/" TargetMode="External"/><Relationship Id="rId4" Type="http://schemas.openxmlformats.org/officeDocument/2006/relationships/hyperlink" Target="https://fsv.cuni.cz/studium/formulare-navody" TargetMode="External"/><Relationship Id="rId9" Type="http://schemas.openxmlformats.org/officeDocument/2006/relationships/hyperlink" Target="https://www.ff.cuni.cz/fakulta/oddeleni-dekanatu/studijni-oddeleni/formulare/" TargetMode="External"/><Relationship Id="rId14" Type="http://schemas.openxmlformats.org/officeDocument/2006/relationships/hyperlink" Target="https://www.lf1.cuni.cz/formulare-pro-studenty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93802C60-9B61-4967-928E-C3803F6C6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532449"/>
              </p:ext>
            </p:extLst>
          </p:nvPr>
        </p:nvGraphicFramePr>
        <p:xfrm>
          <a:off x="368710" y="1187097"/>
          <a:ext cx="9247237" cy="4019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7237">
                  <a:extLst>
                    <a:ext uri="{9D8B030D-6E8A-4147-A177-3AD203B41FA5}">
                      <a16:colId xmlns:a16="http://schemas.microsoft.com/office/drawing/2014/main" val="728445530"/>
                    </a:ext>
                  </a:extLst>
                </a:gridCol>
              </a:tblGrid>
              <a:tr h="4019084">
                <a:tc>
                  <a:txBody>
                    <a:bodyPr/>
                    <a:lstStyle/>
                    <a:p>
                      <a:pPr algn="ctr"/>
                      <a:r>
                        <a:rPr lang="cs-CZ" sz="66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Žádosti / Formuláře  </a:t>
                      </a:r>
                    </a:p>
                    <a:p>
                      <a:pPr algn="ctr"/>
                      <a:endParaRPr lang="cs-CZ" sz="66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cs-CZ" sz="6600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Centrum Žádostí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0604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565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A869607-66BA-40BC-AF9E-2976597B7D03}"/>
              </a:ext>
            </a:extLst>
          </p:cNvPr>
          <p:cNvSpPr txBox="1">
            <a:spLocks/>
          </p:cNvSpPr>
          <p:nvPr/>
        </p:nvSpPr>
        <p:spPr>
          <a:xfrm>
            <a:off x="0" y="327099"/>
            <a:ext cx="8862510" cy="922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5400" b="1">
                <a:solidFill>
                  <a:schemeClr val="bg1"/>
                </a:solidFill>
              </a:rPr>
              <a:t>	Důvod/y - PROČ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647631" y="2200345"/>
            <a:ext cx="18967723" cy="794454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/>
              </a:rPr>
              <a:t>Odbourání nestandardního podávání všech Žádostí – každá organizační jednotka má „svůj“ způsob, mnohdy neodpovídá legislativním a interním předpisům (žádosti nebo jejich části se „ztrácejí, nedohledatelné“, „no my jsme se s vyučujícím dohodli…“)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Zkrátit doby zpracování a vyřízení žádosti (Žádost leží týdny na schválení v zapomnění…)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Chybí </a:t>
            </a:r>
            <a:r>
              <a:rPr lang="cs-CZ" altLang="cs-CZ" sz="3600" err="1">
                <a:latin typeface="Gill Sans MT" pitchFamily="34" charset="-18"/>
              </a:rPr>
              <a:t>tracking</a:t>
            </a:r>
            <a:r>
              <a:rPr lang="cs-CZ" altLang="cs-CZ" sz="3600">
                <a:latin typeface="Gill Sans MT" pitchFamily="34" charset="-18"/>
              </a:rPr>
              <a:t> žádosti – nemám představu o tom, jak je s žádostí zacházeno – „já jsem Vám to přece dával“…auditní stopa!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/>
              </a:rPr>
              <a:t>Chybí centrální a komplexní uchování žádostí (archiv, kde jsou všechny žádosti Žadatele např. Za celého jeho studium – „nepotřebuji?“ – v případě nejasností / sporů </a:t>
            </a:r>
            <a:r>
              <a:rPr lang="cs-CZ" altLang="cs-CZ" sz="3600">
                <a:latin typeface="Gill Sans MT"/>
                <a:sym typeface="Wingdings" panose="05000000000000000000" pitchFamily="2" charset="2"/>
              </a:rPr>
              <a:t>ANO</a:t>
            </a:r>
            <a:r>
              <a:rPr lang="cs-CZ" altLang="cs-CZ" sz="3600">
                <a:latin typeface="Gill Sans MT"/>
              </a:rPr>
              <a:t>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Podání Žádosti přiblížit 21. století – </a:t>
            </a:r>
            <a:r>
              <a:rPr lang="cs-CZ" altLang="cs-CZ" sz="3600" err="1">
                <a:latin typeface="Gill Sans MT" pitchFamily="34" charset="-18"/>
              </a:rPr>
              <a:t>paperless</a:t>
            </a:r>
            <a:r>
              <a:rPr lang="cs-CZ" altLang="cs-CZ" sz="3600">
                <a:latin typeface="Gill Sans MT" pitchFamily="34" charset="-18"/>
              </a:rPr>
              <a:t> </a:t>
            </a:r>
            <a:r>
              <a:rPr lang="cs-CZ" altLang="cs-CZ" sz="3600" err="1">
                <a:latin typeface="Gill Sans MT" pitchFamily="34" charset="-18"/>
              </a:rPr>
              <a:t>administration</a:t>
            </a:r>
            <a:endParaRPr lang="cs-CZ" altLang="cs-CZ" sz="3600">
              <a:latin typeface="Gill Sans MT" pitchFamily="34" charset="-18"/>
            </a:endParaRP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/>
              </a:rPr>
              <a:t>Univerzálnost – použije SO, UK Point, Rada/y, kolej menzy --&gt; UK!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endParaRPr lang="en-US" altLang="cs-CZ" sz="3600">
              <a:latin typeface="Gill Sans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91861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A869607-66BA-40BC-AF9E-2976597B7D03}"/>
              </a:ext>
            </a:extLst>
          </p:cNvPr>
          <p:cNvSpPr txBox="1">
            <a:spLocks/>
          </p:cNvSpPr>
          <p:nvPr/>
        </p:nvSpPr>
        <p:spPr>
          <a:xfrm>
            <a:off x="0" y="327099"/>
            <a:ext cx="8862510" cy="922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5400" b="1">
                <a:solidFill>
                  <a:schemeClr val="bg1"/>
                </a:solidFill>
              </a:rPr>
              <a:t> Model Žádosti směřuje k: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647631" y="2200345"/>
            <a:ext cx="18658007" cy="86647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Transparentnímu podání a zpracování žádosti (s auditní stopou – Žádost ani její součásti se „neztrácí“)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Urychlení zpracování Žádosti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Přehlednosti pro Žadatele – vím jakou Žádost/i jsem posílal během celého svého studia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/>
              </a:rPr>
              <a:t>Unifikaci (pro organizační jednotku, která se rozhodne Modul použít) – žádost je oficiální (právní) dokument organizační jednotky...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Simplifikaci (nikam, ale opravdu nikam neběhám…)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/>
              </a:rPr>
              <a:t>Sdílení v rámci organizačních jednotek / UK – např. šablon formulářů Žádostí/ Šablon Dokumentů / Notifikací (osvědčený prototyp sdílím/nastavím jen WF) – PŘEPOUŽÍVÁM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 err="1">
                <a:latin typeface="Gill Sans MT"/>
              </a:rPr>
              <a:t>Eng</a:t>
            </a:r>
            <a:r>
              <a:rPr lang="cs-CZ" altLang="cs-CZ" sz="3600">
                <a:latin typeface="Gill Sans MT"/>
              </a:rPr>
              <a:t> verze – pokud organizační jednotka využije (Formuláře Žádostí, Šablony (případně překlady finálních výstupů) </a:t>
            </a:r>
            <a:endParaRPr lang="cs-CZ" altLang="cs-CZ" sz="3600">
              <a:latin typeface="Gill Sans MT" pitchFamily="34" charset="-18"/>
            </a:endParaRP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endParaRPr lang="en-US" altLang="cs-CZ" sz="3600">
              <a:latin typeface="Gill Sans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256717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A869607-66BA-40BC-AF9E-2976597B7D03}"/>
              </a:ext>
            </a:extLst>
          </p:cNvPr>
          <p:cNvSpPr txBox="1">
            <a:spLocks/>
          </p:cNvSpPr>
          <p:nvPr/>
        </p:nvSpPr>
        <p:spPr>
          <a:xfrm>
            <a:off x="0" y="327099"/>
            <a:ext cx="19276142" cy="922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5400" b="1">
                <a:solidFill>
                  <a:schemeClr val="bg1"/>
                </a:solidFill>
              </a:rPr>
              <a:t>	Způsoby analytického zpracovávání Modulu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221226" y="1460090"/>
            <a:ext cx="19882874" cy="8681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cs-CZ" altLang="cs-CZ" sz="3600">
                <a:latin typeface="Gill Sans MT" pitchFamily="34" charset="-18"/>
              </a:rPr>
              <a:t>Analýza dat/informací Žádostí UK -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FHS: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https://fhs.cuni.cz/FHS-1782.html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FTVS: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https://ftvs.cuni.cz/FTVS-500.html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FSV: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https://fsv.cuni.cz/studium/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formulare-navody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PedF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https://pedf.cuni.cz/PEDF-222.html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MFF: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https://www.mff.cuni.cz/cs/studenti/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formulare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PřF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https://www.natur.cuni.cz/fakulta/studium/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formulare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FaF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https://www.faf.cuni.cz/Fakulta/Dokumenty/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Forms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/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https://www.ff.cuni.cz/fakulta/oddeleni-dekanatu/studijni-oddeleni/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formulare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/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LFHK: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https://www.lfhk.cuni.cz/Studenti/Magisterske-a-bakalarske-studium/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Formulare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/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LFP: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https://lfp.cuni.cz/download/sekce/68-formulare-studijniho-oddeleni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LF: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https://www.lf3.cuni.cz/3LF-2230.html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LF: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https://www.lf2.cuni.cz/studium/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formulare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LF: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https://www.lf1.cuni.cz/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formulare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-pro-studenty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https://www.prf.cuni.cz/studijni-oddeleni/dokumenty-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studijniho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-</a:t>
            </a:r>
            <a:r>
              <a:rPr lang="cs-CZ" sz="1800" u="sng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5"/>
              </a:rPr>
              <a:t>oddeleni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6"/>
              </a:rPr>
              <a:t>https://htf.cuni.cz/HTF-254.html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7"/>
              </a:rPr>
              <a:t>https://web.etf.cuni.cz/ETFN-820.html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KTF: 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8"/>
              </a:rPr>
              <a:t>https://www.ktf.cuni.cz/KTF-63.html</a:t>
            </a:r>
            <a:r>
              <a:rPr lang="cs-CZ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u="sng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cs-CZ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ostatní části UK – UK Point…….</a:t>
            </a:r>
            <a:endParaRPr lang="cs-CZ" altLang="cs-CZ" sz="3600">
              <a:latin typeface="Gill Sans MT" pitchFamily="34" charset="-18"/>
            </a:endParaRP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Trojvrstevná analytika – </a:t>
            </a:r>
          </a:p>
          <a:p>
            <a:pPr marL="1028700" lvl="1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Koncepční model (termíny a jejich vztahy v systému)</a:t>
            </a:r>
          </a:p>
          <a:p>
            <a:pPr marL="1028700" lvl="1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Business modely (obecné popisy procesů, výčet)</a:t>
            </a:r>
          </a:p>
          <a:p>
            <a:pPr marL="1028700" lvl="1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Use </a:t>
            </a:r>
            <a:r>
              <a:rPr lang="cs-CZ" altLang="cs-CZ" sz="3600" err="1">
                <a:latin typeface="Gill Sans MT" pitchFamily="34" charset="-18"/>
              </a:rPr>
              <a:t>Cases</a:t>
            </a:r>
            <a:r>
              <a:rPr lang="cs-CZ" altLang="cs-CZ" sz="3600">
                <a:latin typeface="Gill Sans MT" pitchFamily="34" charset="-18"/>
              </a:rPr>
              <a:t> (detaily aktivit – co dělá systém, co dělá uživatel – podrobné popisy)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Prezentace UK/FA 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Následné aktivity: </a:t>
            </a:r>
          </a:p>
          <a:p>
            <a:pPr marL="1485900" lvl="2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UI (User Design – vizuální podoba)</a:t>
            </a:r>
          </a:p>
          <a:p>
            <a:pPr marL="1485900" lvl="2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600">
                <a:latin typeface="Gill Sans MT" pitchFamily="34" charset="-18"/>
              </a:rPr>
              <a:t>Zadání pro veřejnou zakázku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endParaRPr lang="en-US" altLang="cs-CZ" sz="3600">
              <a:latin typeface="Gill Sans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764768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A869607-66BA-40BC-AF9E-2976597B7D03}"/>
              </a:ext>
            </a:extLst>
          </p:cNvPr>
          <p:cNvSpPr txBox="1">
            <a:spLocks/>
          </p:cNvSpPr>
          <p:nvPr/>
        </p:nvSpPr>
        <p:spPr>
          <a:xfrm>
            <a:off x="0" y="327099"/>
            <a:ext cx="19954568" cy="922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5400" b="1">
                <a:solidFill>
                  <a:schemeClr val="bg1"/>
                </a:solidFill>
                <a:latin typeface="Gill Sans"/>
              </a:rPr>
              <a:t> 	</a:t>
            </a:r>
            <a:r>
              <a:rPr lang="cs-CZ" sz="5400" b="1" err="1">
                <a:solidFill>
                  <a:schemeClr val="bg1"/>
                </a:solidFill>
                <a:latin typeface="Gill Sans"/>
              </a:rPr>
              <a:t>Scope</a:t>
            </a:r>
            <a:r>
              <a:rPr lang="cs-CZ" sz="5400" b="1">
                <a:solidFill>
                  <a:schemeClr val="bg1"/>
                </a:solidFill>
                <a:latin typeface="Gill Sans"/>
              </a:rPr>
              <a:t>/rozsah Modulu – nultá varianta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01B1312-AFC9-45D4-B428-B24359645F09}"/>
              </a:ext>
            </a:extLst>
          </p:cNvPr>
          <p:cNvSpPr txBox="1"/>
          <p:nvPr/>
        </p:nvSpPr>
        <p:spPr>
          <a:xfrm>
            <a:off x="471948" y="1740310"/>
            <a:ext cx="18877936" cy="756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/>
              </a:rPr>
              <a:t>Pouze pro organizační celky UK, které se chtějí zapojit </a:t>
            </a:r>
            <a:endParaRPr lang="cs-CZ" altLang="cs-CZ" sz="3200">
              <a:latin typeface="Gill Sans MT" pitchFamily="34" charset="-18"/>
            </a:endParaRP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/>
              </a:rPr>
              <a:t>Neřeší žádná specifika FA/nebo organizační jednotky (jednotný design, jednotná forma pro celou UK/FA, jednotná funkcionalita, 0 specifických procesů konkrétní FA)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/>
              </a:rPr>
              <a:t>Vazba SIS (datová vrstva pouze načíst základní data o Žadateli, případně kontaktní osoba organizační jednotky, případně některá vybraná data z Žádosti) – jinak vazba na SIS 0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/>
              </a:rPr>
              <a:t>Proces zpracovávání Žádostí řídí organizační jednotka, která se rozhodne nástroj používat...</a:t>
            </a:r>
            <a:endParaRPr lang="cs-CZ" altLang="cs-CZ" sz="3200">
              <a:latin typeface="Gill Sans MT" pitchFamily="34" charset="-18"/>
            </a:endParaRP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 pitchFamily="34" charset="-18"/>
              </a:rPr>
              <a:t>Modul nepředpokládá žádné přeposílání Žádosti (a jejích součástí) – </a:t>
            </a:r>
            <a:r>
              <a:rPr lang="cs-CZ" altLang="cs-CZ" sz="3200" err="1">
                <a:latin typeface="Gill Sans MT" pitchFamily="34" charset="-18"/>
              </a:rPr>
              <a:t>Komeplexní</a:t>
            </a:r>
            <a:r>
              <a:rPr lang="cs-CZ" altLang="cs-CZ" sz="3200">
                <a:latin typeface="Gill Sans MT" pitchFamily="34" charset="-18"/>
              </a:rPr>
              <a:t> Žádost „odpočívá“ na centrálním úložišti – pouze přístupy k ní/linky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/>
              </a:rPr>
              <a:t>K Žádosti má přístup pouze: Žadatel (původce Žádosti),  organizační jednotka např. SO, Zpracovatel/é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 pitchFamily="34" charset="-18"/>
              </a:rPr>
              <a:t>Vzhledem k postavení Univerzity nepřebíráme žádná „hezká“ řešení soukromých/specifických Univerzit</a:t>
            </a:r>
          </a:p>
          <a:p>
            <a:pPr marL="571500" indent="-571500">
              <a:lnSpc>
                <a:spcPct val="130000"/>
              </a:lnSpc>
              <a:buClr>
                <a:srgbClr val="D32D3F"/>
              </a:buClr>
              <a:buFont typeface="Wingdings" panose="05000000000000000000" pitchFamily="2" charset="2"/>
              <a:buChar char="§"/>
            </a:pPr>
            <a:r>
              <a:rPr lang="cs-CZ" altLang="cs-CZ" sz="3200">
                <a:latin typeface="Gill Sans MT" pitchFamily="34" charset="-18"/>
              </a:rPr>
              <a:t>Neslouží k nahrazení jakékoli funkcionality SIS</a:t>
            </a:r>
          </a:p>
          <a:p>
            <a:pPr>
              <a:lnSpc>
                <a:spcPct val="130000"/>
              </a:lnSpc>
              <a:buClr>
                <a:srgbClr val="D32D3F"/>
              </a:buClr>
            </a:pPr>
            <a:r>
              <a:rPr lang="cs-CZ" altLang="cs-CZ" sz="2400">
                <a:latin typeface="Gill Sans MT" pitchFamily="34" charset="-18"/>
              </a:rPr>
              <a:t>Poznámka: postup dalšího rozvoje / možnosti jsou popsány v jednotlivých částech Business procesů a Use </a:t>
            </a:r>
            <a:r>
              <a:rPr lang="cs-CZ" altLang="cs-CZ" sz="2400" err="1">
                <a:latin typeface="Gill Sans MT" pitchFamily="34" charset="-18"/>
              </a:rPr>
              <a:t>Cases</a:t>
            </a:r>
            <a:endParaRPr lang="en-US" altLang="cs-CZ" sz="2400">
              <a:latin typeface="Gill Sans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45492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A869607-66BA-40BC-AF9E-2976597B7D03}"/>
              </a:ext>
            </a:extLst>
          </p:cNvPr>
          <p:cNvSpPr txBox="1">
            <a:spLocks/>
          </p:cNvSpPr>
          <p:nvPr/>
        </p:nvSpPr>
        <p:spPr>
          <a:xfrm>
            <a:off x="-1" y="327099"/>
            <a:ext cx="13963974" cy="922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15078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89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5400" b="1" spc="5">
                <a:solidFill>
                  <a:schemeClr val="bg1"/>
                </a:solidFill>
                <a:latin typeface="Gill Sans"/>
              </a:rPr>
              <a:t> </a:t>
            </a:r>
            <a:endParaRPr lang="cs-CZ" sz="5400" b="1">
              <a:solidFill>
                <a:schemeClr val="bg1"/>
              </a:solidFill>
              <a:latin typeface="Gill Sans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19056D1B-7380-48CC-82B5-F0A9F41E7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8768" y="3461048"/>
            <a:ext cx="1506901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39763" indent="-627063" eaLnBrk="0" hangingPunct="0"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1096963" indent="-627063" eaLnBrk="0" hangingPunct="0"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13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12700" indent="0" eaLnBrk="1" hangingPunct="1">
              <a:buClr>
                <a:srgbClr val="D32D3F"/>
              </a:buClr>
            </a:pPr>
            <a:endParaRPr lang="cs-CZ" altLang="cs-CZ" sz="5400">
              <a:latin typeface="Gill Sans MT" pitchFamily="34" charset="-18"/>
            </a:endParaRPr>
          </a:p>
          <a:p>
            <a:pPr marL="12700" indent="0" algn="ctr" eaLnBrk="1" hangingPunct="1">
              <a:buClr>
                <a:srgbClr val="D32D3F"/>
              </a:buClr>
            </a:pPr>
            <a:endParaRPr lang="cs-CZ" sz="5400">
              <a:latin typeface="Gill Sans MT" pitchFamily="34" charset="-18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en-GB" altLang="cs-CZ" sz="5400">
              <a:latin typeface="Gill Sans MT" pitchFamily="34" charset="-18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cs-CZ" altLang="cs-CZ" sz="5400">
              <a:latin typeface="Gill Sans MT" pitchFamily="34" charset="-18"/>
            </a:endParaRPr>
          </a:p>
          <a:p>
            <a:pPr marL="469900" lvl="1" indent="0" eaLnBrk="1" hangingPunct="1">
              <a:buClr>
                <a:srgbClr val="D32D3F"/>
              </a:buClr>
            </a:pPr>
            <a:endParaRPr lang="cs-CZ" altLang="cs-CZ" sz="5400">
              <a:latin typeface="Gill Sans MT" pitchFamily="34" charset="-18"/>
            </a:endParaRPr>
          </a:p>
        </p:txBody>
      </p:sp>
      <p:sp>
        <p:nvSpPr>
          <p:cNvPr id="7" name="object 35">
            <a:extLst>
              <a:ext uri="{FF2B5EF4-FFF2-40B4-BE49-F238E27FC236}">
                <a16:creationId xmlns:a16="http://schemas.microsoft.com/office/drawing/2014/main" id="{1C886018-7E6B-4040-8D61-445BF7D4CB3E}"/>
              </a:ext>
            </a:extLst>
          </p:cNvPr>
          <p:cNvSpPr/>
          <p:nvPr/>
        </p:nvSpPr>
        <p:spPr>
          <a:xfrm>
            <a:off x="0" y="0"/>
            <a:ext cx="20104100" cy="1576934"/>
          </a:xfrm>
          <a:custGeom>
            <a:avLst/>
            <a:gdLst/>
            <a:ahLst/>
            <a:cxnLst/>
            <a:rect l="l" t="t" r="r" b="b"/>
            <a:pathLst>
              <a:path w="20104100" h="167640">
                <a:moveTo>
                  <a:pt x="0" y="167534"/>
                </a:moveTo>
                <a:lnTo>
                  <a:pt x="20104099" y="167534"/>
                </a:lnTo>
                <a:lnTo>
                  <a:pt x="20104099" y="0"/>
                </a:lnTo>
                <a:lnTo>
                  <a:pt x="0" y="0"/>
                </a:lnTo>
                <a:lnTo>
                  <a:pt x="0" y="167534"/>
                </a:lnTo>
                <a:close/>
              </a:path>
            </a:pathLst>
          </a:custGeom>
          <a:solidFill>
            <a:srgbClr val="D22D4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D5F48BCA-29ED-43AB-B699-E2935AA91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0756" y="7013628"/>
            <a:ext cx="91928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cs-CZ" altLang="cs-CZ" sz="5400">
                <a:latin typeface="Gill Sans MT" pitchFamily="34" charset="-18"/>
              </a:rPr>
              <a:t>Žádosti – formuláře – Univerzita / Fakulta</a:t>
            </a:r>
            <a:endParaRPr lang="cs-CZ" altLang="cs-CZ" sz="3600">
              <a:latin typeface="Gill Sans MT" pitchFamily="34" charset="-18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CC38F30D-3A31-47BF-9C3C-835DC29823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0104100" cy="565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8748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Vlastní 1">
      <a:dk1>
        <a:srgbClr val="171616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bout UK_prezentace">
      <a:majorFont>
        <a:latin typeface="Gill Sans"/>
        <a:ea typeface=""/>
        <a:cs typeface=""/>
      </a:majorFont>
      <a:minorFont>
        <a:latin typeface="Gill Sans MT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695466F9484C8438074DA155C88F3F4" ma:contentTypeVersion="17" ma:contentTypeDescription="Vytvoří nový dokument" ma:contentTypeScope="" ma:versionID="47f95a349442fa2f55015deb28337abd">
  <xsd:schema xmlns:xsd="http://www.w3.org/2001/XMLSchema" xmlns:xs="http://www.w3.org/2001/XMLSchema" xmlns:p="http://schemas.microsoft.com/office/2006/metadata/properties" xmlns:ns2="d3d89a5a-e812-4c88-8476-063bf88b8dd3" xmlns:ns3="c2839ff5-48b2-4d6d-ad98-966151a977f6" targetNamespace="http://schemas.microsoft.com/office/2006/metadata/properties" ma:root="true" ma:fieldsID="225728c18908ed038612cd636fe77bb2" ns2:_="" ns3:_="">
    <xsd:import namespace="d3d89a5a-e812-4c88-8476-063bf88b8dd3"/>
    <xsd:import namespace="c2839ff5-48b2-4d6d-ad98-966151a977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Pozn_x00e1_mka_x002f_y_x003a_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d89a5a-e812-4c88-8476-063bf88b8d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ede2c221-80ea-42f2-a6ce-7f19966b5d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ozn_x00e1_mka_x002f_y_x003a_" ma:index="23" nillable="true" ma:displayName="Poznámka/y:" ma:default="nemusí se vyplnit" ma:format="Dropdown" ma:internalName="Pozn_x00e1_mka_x002f_y_x003a_">
      <xsd:simpleType>
        <xsd:restriction base="dms:Note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39ff5-48b2-4d6d-ad98-966151a977f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7fb8e64d-935f-4fef-bea9-ec9fff7771b2}" ma:internalName="TaxCatchAll" ma:showField="CatchAllData" ma:web="c2839ff5-48b2-4d6d-ad98-966151a977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3d89a5a-e812-4c88-8476-063bf88b8dd3">
      <Terms xmlns="http://schemas.microsoft.com/office/infopath/2007/PartnerControls"/>
    </lcf76f155ced4ddcb4097134ff3c332f>
    <TaxCatchAll xmlns="c2839ff5-48b2-4d6d-ad98-966151a977f6" xsi:nil="true"/>
    <Pozn_x00e1_mka_x002f_y_x003a_ xmlns="d3d89a5a-e812-4c88-8476-063bf88b8dd3">nemusí se vyplnit</Pozn_x00e1_mka_x002f_y_x003a_>
  </documentManagement>
</p:properties>
</file>

<file path=customXml/itemProps1.xml><?xml version="1.0" encoding="utf-8"?>
<ds:datastoreItem xmlns:ds="http://schemas.openxmlformats.org/officeDocument/2006/customXml" ds:itemID="{50BB34B6-F4BB-4BE8-9AD5-B63D5402B8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2A98C3-4786-4F71-98CD-17918B8C8B0E}">
  <ds:schemaRefs>
    <ds:schemaRef ds:uri="c2839ff5-48b2-4d6d-ad98-966151a977f6"/>
    <ds:schemaRef ds:uri="d3d89a5a-e812-4c88-8476-063bf88b8d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2A08887-0EA2-4FC9-9262-E2DCA172039E}">
  <ds:schemaRefs>
    <ds:schemaRef ds:uri="34857ba6-c651-405c-92a0-e58f12b028b1"/>
    <ds:schemaRef ds:uri="90abe898-bf38-4737-b6c0-ee4a8af8bef5"/>
    <ds:schemaRef ds:uri="c2839ff5-48b2-4d6d-ad98-966151a977f6"/>
    <ds:schemaRef ds:uri="d3d89a5a-e812-4c88-8476-063bf88b8d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Motiv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Podzimek</dc:creator>
  <cp:revision>1</cp:revision>
  <cp:lastPrinted>2023-10-16T10:39:39Z</cp:lastPrinted>
  <dcterms:created xsi:type="dcterms:W3CDTF">2017-06-20T08:09:59Z</dcterms:created>
  <dcterms:modified xsi:type="dcterms:W3CDTF">2023-11-23T07:14:18Z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0x0101007695466F9484C8438074DA155C88F3F4</vt:lpwstr>
  </property>
  <property fmtid="{D5CDD505-2E9C-101B-9397-08002B2CF9AE}" pid="3" name="MediaServiceImageTags">
    <vt:lpwstr/>
  </property>
</Properties>
</file>